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4" r:id="rId3"/>
    <p:sldId id="340" r:id="rId4"/>
    <p:sldId id="341" r:id="rId5"/>
    <p:sldId id="342" r:id="rId6"/>
    <p:sldId id="346" r:id="rId7"/>
    <p:sldId id="349" r:id="rId8"/>
    <p:sldId id="348" r:id="rId9"/>
    <p:sldId id="337" r:id="rId10"/>
    <p:sldId id="345" r:id="rId11"/>
    <p:sldId id="352" r:id="rId12"/>
    <p:sldId id="338" r:id="rId13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A788-442E-4BA9-96BF-97BC4B24741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D2DFC-C63E-4177-BBEA-7204400CD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732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FDFC-B2B5-43C7-8077-3C0160165911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496F8-12FA-41AE-80CE-806F4AC9B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5720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59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5A2B-A7DB-40D0-9799-F83B9FDEDE5E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7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B8A5-6873-4E39-8BE6-12C4DB6B5F39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5A3-4459-434D-BD2C-E6FEC9A57DCF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317F-CA92-4AD1-B80C-864B318BA5F0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A0E8-E426-4514-B488-DF084A035CF2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7A6-A2CC-402F-9DA0-E34DA3D88501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44B3-6CBA-413C-8F55-E71085BFC416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A4D8-3DC9-415D-A37D-E191C2DCF87C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2E82-6793-45F8-B387-6993B2D20FCD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BCDF-FB92-4F96-B796-D6376D674397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578-494D-49F4-82A6-20B5AAD10AE9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7D45-F9FB-49B9-A510-022853B336E6}" type="datetime1">
              <a:rPr lang="en-US" altLang="ja-JP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14837-E84D-407A-A7EA-DFAC7FD20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966" y="658564"/>
            <a:ext cx="10265229" cy="1132112"/>
          </a:xfrm>
          <a:noFill/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Report on Astronomy Education in Myanmar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293491"/>
            <a:ext cx="7217664" cy="23298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Dr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Yee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Yee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ja-JP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Dr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Khin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Than </a:t>
            </a:r>
            <a:r>
              <a:rPr lang="en-US" altLang="ja-JP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Tint</a:t>
            </a:r>
            <a:r>
              <a:rPr lang="en-US" altLang="ja-JP" sz="2800" b="1" baseline="30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#</a:t>
            </a:r>
            <a:endParaRPr lang="en-US" altLang="ja-JP" sz="2800" b="1" baseline="30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n-US" sz="2800" b="1" dirty="0" smtClean="0">
                <a:latin typeface="Comic Sans MS" panose="030F0702030302020204" pitchFamily="66" charset="0"/>
              </a:rPr>
              <a:t>Rector,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Kyaukse</a:t>
            </a:r>
            <a:r>
              <a:rPr lang="en-US" sz="2800" b="1" dirty="0" smtClean="0">
                <a:latin typeface="Comic Sans MS" panose="030F0702030302020204" pitchFamily="66" charset="0"/>
              </a:rPr>
              <a:t> University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0144" y="4467280"/>
            <a:ext cx="1094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baseline="30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#</a:t>
            </a:r>
            <a:r>
              <a:rPr lang="en-US" altLang="ja-JP" sz="2800" b="1" dirty="0" smtClean="0">
                <a:latin typeface="Comic Sans MS" panose="030F0702030302020204" pitchFamily="66" charset="0"/>
              </a:rPr>
              <a:t>Professor, Department </a:t>
            </a:r>
            <a:r>
              <a:rPr lang="en-US" altLang="ja-JP" sz="2800" b="1" dirty="0">
                <a:latin typeface="Comic Sans MS" panose="030F0702030302020204" pitchFamily="66" charset="0"/>
              </a:rPr>
              <a:t>of </a:t>
            </a:r>
            <a:r>
              <a:rPr lang="en-US" altLang="ja-JP" sz="2800" b="1" dirty="0" smtClean="0">
                <a:latin typeface="Comic Sans MS" panose="030F0702030302020204" pitchFamily="66" charset="0"/>
              </a:rPr>
              <a:t>Physics, University </a:t>
            </a:r>
            <a:r>
              <a:rPr lang="en-US" altLang="ja-JP" sz="2800" b="1" dirty="0">
                <a:latin typeface="Comic Sans MS" panose="030F0702030302020204" pitchFamily="66" charset="0"/>
              </a:rPr>
              <a:t>of Mandalay</a:t>
            </a:r>
            <a:endParaRPr lang="ja-JP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56064" y="5883753"/>
            <a:ext cx="227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February, 2023.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3984" y="5575977"/>
            <a:ext cx="271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1"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SEAAN Meeting</a:t>
            </a:r>
          </a:p>
          <a:p>
            <a:r>
              <a:rPr kumimoji="1"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Siem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Reap, Cambodia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125" y="158496"/>
            <a:ext cx="10515600" cy="4579811"/>
          </a:xfrm>
        </p:spPr>
        <p:txBody>
          <a:bodyPr/>
          <a:lstStyle/>
          <a:p>
            <a:r>
              <a:rPr lang="en-US" altLang="ja-JP" dirty="0" err="1"/>
              <a:t>Sokendai</a:t>
            </a:r>
            <a:r>
              <a:rPr lang="en-US" altLang="ja-JP" dirty="0"/>
              <a:t> Asian Winter School </a:t>
            </a:r>
            <a:r>
              <a:rPr lang="en-US" altLang="ja-JP" dirty="0" smtClean="0"/>
              <a:t>2021 (3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to 5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 FEBRUARY, 2021)</a:t>
            </a:r>
          </a:p>
          <a:p>
            <a:r>
              <a:rPr lang="en-US" altLang="ja-JP" dirty="0" err="1"/>
              <a:t>Sokendai</a:t>
            </a:r>
            <a:r>
              <a:rPr lang="en-US" altLang="ja-JP" dirty="0"/>
              <a:t> Asian Winter School </a:t>
            </a:r>
            <a:r>
              <a:rPr lang="en-US" altLang="ja-JP" dirty="0" smtClean="0"/>
              <a:t>2022 (2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lang="en-US" altLang="ja-JP" dirty="0"/>
              <a:t>to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 </a:t>
            </a:r>
            <a:r>
              <a:rPr lang="en-US" altLang="ja-JP" dirty="0"/>
              <a:t>FEBRUARY, </a:t>
            </a:r>
            <a:r>
              <a:rPr lang="en-US" altLang="ja-JP" dirty="0" smtClean="0"/>
              <a:t>2022)</a:t>
            </a:r>
            <a:endParaRPr lang="en-US" altLang="ja-JP" dirty="0"/>
          </a:p>
          <a:p>
            <a:r>
              <a:rPr lang="en-US" altLang="ja-JP" dirty="0"/>
              <a:t>Virtual Meeting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5" y="1841695"/>
            <a:ext cx="5249737" cy="32157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313989" y="5169253"/>
            <a:ext cx="405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</a:p>
          <a:p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Monywa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(2022)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71747" y="5169253"/>
            <a:ext cx="268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</a:p>
          <a:p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Kyaukse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(2022)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22" y="1841694"/>
            <a:ext cx="4746834" cy="3249729"/>
          </a:xfrm>
          <a:prstGeom prst="rect">
            <a:avLst/>
          </a:prstGeom>
        </p:spPr>
      </p:pic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778955" y="2633844"/>
            <a:ext cx="1046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Now, we are reorganizing staff and students to continue to work in Astrophysics area such as teaching, research, astronomy clubs and star gazing.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560" y="329184"/>
            <a:ext cx="312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Present Condition</a:t>
            </a:r>
            <a:endParaRPr kumimoji="1" lang="ja-JP" altLang="en-US" sz="24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8955" y="1296848"/>
            <a:ext cx="10265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kumimoji="1" lang="en-US" altLang="ja-JP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 November 2022, all under graduate and post graduate classes in all Universities were reopened.</a:t>
            </a:r>
            <a:endParaRPr kumimoji="1" lang="ja-JP" alt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3712" y="434017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Request</a:t>
            </a:r>
            <a:endParaRPr kumimoji="1" lang="ja-JP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6591" y="4892337"/>
            <a:ext cx="10166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Please share information e-mail for virtual meeting, school and training concerning with Astronomy and Astrophysics to us for future collaborations. </a:t>
            </a:r>
            <a:endParaRPr kumimoji="1" lang="ja-JP" alt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2512" y="1109472"/>
            <a:ext cx="735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2021014"/>
            <a:ext cx="6344983" cy="422229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74064" y="476928"/>
            <a:ext cx="99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 FOR YOUR KIND ATTENTION!</a:t>
            </a:r>
            <a:endParaRPr kumimoji="1" lang="ja-JP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6448" y="701388"/>
            <a:ext cx="451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Comic Sans MS" panose="030F0702030302020204" pitchFamily="66" charset="0"/>
              </a:rPr>
              <a:t>Contents</a:t>
            </a:r>
            <a:endParaRPr kumimoji="1" lang="ja-JP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448" y="1557269"/>
            <a:ext cx="9985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★</a:t>
            </a:r>
            <a:r>
              <a:rPr kumimoji="1" lang="en-US" altLang="ja-JP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Introduction to Universities</a:t>
            </a:r>
          </a:p>
          <a:p>
            <a:endParaRPr kumimoji="1" lang="ja-JP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448" y="2844037"/>
            <a:ext cx="1119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★ </a:t>
            </a:r>
            <a:r>
              <a:rPr kumimoji="1" lang="en-US" altLang="ja-JP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Review </a:t>
            </a:r>
            <a:r>
              <a:rPr kumimoji="1" lang="en-US" altLang="ja-JP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 Astronomy Education of </a:t>
            </a:r>
            <a:r>
              <a:rPr kumimoji="1" lang="en-US" altLang="ja-JP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Myanmar from </a:t>
            </a:r>
            <a:r>
              <a:rPr kumimoji="1" lang="en-US" altLang="ja-JP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2017 to 2019 </a:t>
            </a:r>
            <a:endParaRPr kumimoji="1" lang="ja-JP" altLang="en-US" sz="28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4256210"/>
            <a:ext cx="1057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★ </a:t>
            </a:r>
            <a:r>
              <a:rPr kumimoji="1" lang="en-US" altLang="ja-JP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Astronomy </a:t>
            </a:r>
            <a:r>
              <a:rPr kumimoji="1" lang="en-US" altLang="ja-JP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Education of Myanmar </a:t>
            </a:r>
            <a:r>
              <a:rPr kumimoji="1" lang="en-US" altLang="ja-JP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from 2020 </a:t>
            </a:r>
            <a:r>
              <a:rPr kumimoji="1" lang="en-US" altLang="ja-JP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</a:t>
            </a:r>
            <a:r>
              <a:rPr kumimoji="1" lang="en-US" altLang="ja-JP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2022 </a:t>
            </a:r>
            <a:endParaRPr kumimoji="1" lang="ja-JP" altLang="en-US" sz="28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5" y="451105"/>
            <a:ext cx="2767772" cy="580339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558" y="554736"/>
            <a:ext cx="3736787" cy="53766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3462528" y="670560"/>
            <a:ext cx="4913376" cy="1316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474720" y="3243072"/>
            <a:ext cx="4523231" cy="2548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462528" y="6212342"/>
            <a:ext cx="176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Myanmar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85888" y="5920030"/>
            <a:ext cx="296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Mandalay Region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729728" y="3182112"/>
            <a:ext cx="4998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8785844" y="3889248"/>
            <a:ext cx="699532" cy="12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847344" y="5096256"/>
            <a:ext cx="287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Ministry of Education</a:t>
            </a:r>
          </a:p>
          <a:p>
            <a:r>
              <a:rPr kumimoji="1" lang="en-US" altLang="ja-JP" dirty="0" smtClean="0"/>
              <a:t>49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Arts and Science </a:t>
            </a:r>
            <a:r>
              <a:rPr kumimoji="1" lang="en-US" altLang="ja-JP" dirty="0" smtClean="0"/>
              <a:t>Universities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7024" y="2145792"/>
            <a:ext cx="20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Arts and Science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in Mandalay Region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8302752" y="3243072"/>
            <a:ext cx="182880" cy="6461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375903" y="3340608"/>
            <a:ext cx="125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27.7 mi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64348" y="4264259"/>
            <a:ext cx="3852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Kyaukse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algn="ct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(Main building)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7" y="387269"/>
            <a:ext cx="6033135" cy="38360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31" y="1908262"/>
            <a:ext cx="5955633" cy="471199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98711" y="920302"/>
            <a:ext cx="3852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Kyaukse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algn="ctr"/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(Campus)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67840" y="3304032"/>
            <a:ext cx="362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Mandalay</a:t>
            </a:r>
          </a:p>
          <a:p>
            <a:pPr algn="ct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(Main building)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" y="548640"/>
            <a:ext cx="6726174" cy="2550033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3112120"/>
            <a:ext cx="5677853" cy="30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071360" y="6192983"/>
            <a:ext cx="440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Physics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3648" y="512064"/>
            <a:ext cx="1040587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on Astronomy Education of Myanmar from 2017 to 2019 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0976" y="1821889"/>
            <a:ext cx="10448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★</a:t>
            </a:r>
            <a:r>
              <a:rPr lang="en-US" altLang="ja-JP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</a:t>
            </a:r>
            <a:r>
              <a:rPr lang="en-US" altLang="ja-JP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Astronomy &amp; Astrophysics curriculum at Chiang Mai University (30</a:t>
            </a:r>
            <a:r>
              <a:rPr lang="en-US" altLang="ja-JP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altLang="ja-JP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May, 2017)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3648" y="2929885"/>
            <a:ext cx="1036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★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Mandalay 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approve the Astrophysics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syllabus and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(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-29</a:t>
            </a:r>
            <a:r>
              <a:rPr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93648" y="4409388"/>
            <a:ext cx="1075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★</a:t>
            </a:r>
            <a:r>
              <a:rPr lang="en-US" altLang="ja-JP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Galileo Workshop”, </a:t>
            </a:r>
            <a:r>
              <a:rPr lang="en-US" altLang="ja-JP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Mandalay (2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ja-JP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December, 2017)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3648" y="5108448"/>
            <a:ext cx="1053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★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Telescopes were donated by NARIT and NAOJ [Galileo, Vixen,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Dobsonian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Celestron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t="6303" r="11335" b="13974"/>
          <a:stretch/>
        </p:blipFill>
        <p:spPr>
          <a:xfrm>
            <a:off x="4352839" y="1254935"/>
            <a:ext cx="3389377" cy="3061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1475"/>
          <a:stretch/>
        </p:blipFill>
        <p:spPr>
          <a:xfrm>
            <a:off x="1268139" y="365760"/>
            <a:ext cx="3322530" cy="39624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32860" y="4087554"/>
            <a:ext cx="4900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Akio Nakanishi (Astro Photographer), </a:t>
            </a:r>
          </a:p>
          <a:p>
            <a:pPr algn="just"/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Yasuhiro Toyama (Electronic Engineer) and Mr. Yusuke </a:t>
            </a:r>
            <a:r>
              <a:rPr kumimoji="1"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Habu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(Software Engineer) 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2"/>
          <a:stretch/>
        </p:blipFill>
        <p:spPr>
          <a:xfrm>
            <a:off x="7504385" y="231648"/>
            <a:ext cx="3790950" cy="546201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05348" y="5671391"/>
            <a:ext cx="4989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moon, Jupiter and Saturn with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Celestron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Telescope in 9</a:t>
            </a:r>
            <a:r>
              <a:rPr kumimoji="1"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December, 2019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41248" y="646176"/>
            <a:ext cx="481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0976" y="1524000"/>
            <a:ext cx="10082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study of Myanmar Universities approved to insert astronomy as an elective course in undergraduate physics course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0976" y="2865120"/>
            <a:ext cx="1008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Astronomy Talk shows and night sky observations (3 times)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0976" y="4035552"/>
            <a:ext cx="1039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Astronomy clubs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ｗｅ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successfully set up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Mandalay and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Yadanabon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Universities.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307" y="1216090"/>
            <a:ext cx="1119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Due to the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Covid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19 pandemic, schools and Universities were closed from March 2020 to May, 2021.  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307" y="4615124"/>
            <a:ext cx="1119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Unfortunately, most of the staff as well as students who working in the astronomy and Astrophysics area from Universities were joined to CDM (Civil Disobedience Movement) in February, 2021.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307" y="2612468"/>
            <a:ext cx="11447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May, 2021, the Universities were reopened only final classes of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graduate and post graduate (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B.Sc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BSc(Hons:), MSc).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On the other hand, all research fields of PhD candidate were continued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in the University of Yangon and University of Mandalay.</a:t>
            </a:r>
          </a:p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2191" y="265065"/>
            <a:ext cx="110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en-US" altLang="ja-JP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Astronomy Education of Myanmar from </a:t>
            </a:r>
            <a:r>
              <a:rPr kumimoji="1" lang="en-US" altLang="ja-JP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kumimoji="1" lang="en-US" altLang="ja-JP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1" lang="en-US" altLang="ja-JP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endParaRPr kumimoji="1" lang="ja-JP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4837-E84D-407A-A7EA-DFAC7FD20D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518</Words>
  <Application>Microsoft Office PowerPoint</Application>
  <PresentationFormat>ワイド画面</PresentationFormat>
  <Paragraphs>72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Country Report on Astronomy Education in Myanmar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 and Challenges of Astronomy Education in Myanmar</dc:title>
  <dc:creator>Dr. Swe Swe Myint</dc:creator>
  <cp:lastModifiedBy>khinthantint</cp:lastModifiedBy>
  <cp:revision>313</cp:revision>
  <cp:lastPrinted>2019-09-20T06:51:43Z</cp:lastPrinted>
  <dcterms:created xsi:type="dcterms:W3CDTF">2018-09-28T07:20:56Z</dcterms:created>
  <dcterms:modified xsi:type="dcterms:W3CDTF">2023-01-31T23:32:49Z</dcterms:modified>
</cp:coreProperties>
</file>